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52800"/>
            <a:ext cx="6400800" cy="3127829"/>
          </a:xfrm>
        </p:spPr>
        <p:txBody>
          <a:bodyPr>
            <a:normAutofit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705F8FF-C655-37A1-6F58-170E351A2A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904CFE1-9AA1-D4C4-D33B-E87E9DE5F8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6D23F01-EEF7-0DE3-E21F-80B036705B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760FCAC-4ACF-955C-CCAB-77B056A00E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B6ED46E-FD18-C710-A191-CDCEAA0543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7FE3464-EAE9-340D-792E-D354A2F440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4E713C2-5D8F-BAFA-64B3-989836D748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102</cp:revision>
  <dcterms:created xsi:type="dcterms:W3CDTF">2016-12-29T16:17:13Z</dcterms:created>
  <dcterms:modified xsi:type="dcterms:W3CDTF">2026-01-03T10:22:55Z</dcterms:modified>
</cp:coreProperties>
</file>