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73F48B-FA51-FCB7-28E3-049889FE9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AF9D93-98A0-866D-D4CA-296785B22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13DE0F-1681-8ADD-1FFD-C27265D8A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2E50BE-9888-903D-0CB9-F826270BC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F3F81D-C56E-1EB4-DE30-510F74223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40D002-6969-3005-0333-D7A574DCE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944715-D38E-B0AB-43C4-9C88DE29C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E8D63-F728-D8A3-E096-A78EEA4CF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2822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105</cp:revision>
  <dcterms:created xsi:type="dcterms:W3CDTF">2016-12-29T16:17:13Z</dcterms:created>
  <dcterms:modified xsi:type="dcterms:W3CDTF">2026-01-03T10:24:21Z</dcterms:modified>
</cp:coreProperties>
</file>