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9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1/3/2026</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1/3/2026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1/3/2026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1/3/2026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1/3/2026</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07B3B76E-FAFC-C83D-10AD-378A569B057D}"/>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356</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111</cp:revision>
  <dcterms:created xsi:type="dcterms:W3CDTF">2016-12-29T15:47:39Z</dcterms:created>
  <dcterms:modified xsi:type="dcterms:W3CDTF">2026-01-03T10:22:28Z</dcterms:modified>
</cp:coreProperties>
</file>