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99692"/>
            <a:ext cx="6400800" cy="3127829"/>
          </a:xfrm>
        </p:spPr>
        <p:txBody>
          <a:bodyPr>
            <a:normAutofit fontScale="92500"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0000 </a:t>
            </a:r>
            <a:r>
              <a:rPr lang="en-US" sz="20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E600D61-BD9C-CDE9-BC05-0C060DA981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E83E479-BF0B-8317-B099-338112865B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408EC03-544D-D9E6-E7D4-47765B7BDB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924F5DE-6DCC-1DB2-CE66-CE52D65E5C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3A09273-4C2C-673D-BFB0-18970E0891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223BE50-D47B-6E95-B738-37EC96FBE5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2E02878-1E14-0E2E-477F-1749BF436A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50</cp:revision>
  <dcterms:created xsi:type="dcterms:W3CDTF">2016-12-29T16:17:13Z</dcterms:created>
  <dcterms:modified xsi:type="dcterms:W3CDTF">2025-02-16T06:49:01Z</dcterms:modified>
</cp:coreProperties>
</file>