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0B86E0-E207-5AFE-7886-114A8A2FED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BD8C20-5321-1B14-4B2B-2D505A10B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D8D455-24AA-BFB0-CE15-C2F008026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DB77A1-8AF8-3AFF-384F-59AB8640B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AF4503-7A94-CBFC-49D5-AA16A4268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D1389E-52A8-F014-CC2E-FF743F716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41D1CB-7317-2D1D-01CE-9508D740A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1204CD-76F2-643A-A42D-BAD39CB3E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50</cp:revision>
  <dcterms:created xsi:type="dcterms:W3CDTF">2016-12-29T16:17:13Z</dcterms:created>
  <dcterms:modified xsi:type="dcterms:W3CDTF">2025-02-16T06:49:50Z</dcterms:modified>
</cp:coreProperties>
</file>